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7"/>
  </p:notesMasterIdLst>
  <p:sldIdLst>
    <p:sldId id="278" r:id="rId5"/>
    <p:sldId id="279" r:id="rId6"/>
    <p:sldId id="280" r:id="rId7"/>
    <p:sldId id="281" r:id="rId8"/>
    <p:sldId id="282" r:id="rId9"/>
    <p:sldId id="288" r:id="rId10"/>
    <p:sldId id="289" r:id="rId11"/>
    <p:sldId id="283" r:id="rId12"/>
    <p:sldId id="284" r:id="rId13"/>
    <p:sldId id="285" r:id="rId14"/>
    <p:sldId id="286" r:id="rId15"/>
    <p:sldId id="28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80" d="100"/>
          <a:sy n="80" d="100"/>
        </p:scale>
        <p:origin x="7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20T16:06:28.281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7:02.51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24575,'0'5'0,"0"5"0,0 7 0,0 4 0,0 3 0,5 2 0,1 1 0,0 1 0,-1-1 0,-2 1 0,-1-1 0,-1 0 0,0-1 0,-1 1 0,-1-5-8191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7:05.34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156 1 24575,'-4'0'0,"-7"0"0,-5 0 0,-5 5 0,-3 1 0,2 4 0,6 5 0,4 5 0,5 3 0,4 2 0,-2-4 0,-1 1 0,1-1 0,2-2-8191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7:07.48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24575,'0'5'0,"5"1"0,5 4 0,2 5 0,-2 4 0,2 0 0,-1 0 0,3-2 0,-2-1 0,2-2 0,-1-4-8191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7:09.59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24575,'0'5'0,"4"1"0,7-1 0,0 5 0,4-1 0,-1 4 0,1-2 0,4-1 0,-3 1 0,1-1 0,3-2 0,-3 2 0,0-1 0,2-2 0,-2-2-8191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7:11.73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24575,'5'0'0,"5"0"0,6 0 0,5 0 0,3 0 0,2 0 0,1 0 0,1 5 0,-1 1 0,-4 4 0,-2 0 0,1-1 0,0-2 0,1-3 0,-3-2-8191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7:13.8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24575,'5'0'0,"5"0"0,6 0 0,5 0 0,3 0 0,2 0 0,1 0 0,1 0 0,-1 0 0,1 0 0,-1 0 0,0 0 0,0 0 0,-5 0-8191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7:15.67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22 24575,'5'0'0,"5"0"0,6 0 0,5 0 0,3 0 0,2 0 0,1 0 0,1 0 0,-1 0 0,1 0 0,-1 0 0,0 0 0,-5-5 0,-1-1 0,0 0 0,-4 1-8191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7:17.57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87 24575,'4'0'0,"7"0"0,5 0 0,5 0 0,3 0 0,-3-4 0,1-2 0,-5-4 0,0-1 0,2 2 0,1 3 0,-2-3 0,0 0 0,-3-2 0,-4 0-8191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7:20.06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0 160 24575,'5'-5'0,"5"-1"0,7 1 0,-1-4 0,2-5 0,3 0 0,-3-1 0,0 0 0,-3 0 0,1 2 0,2-2 0,-2-3 0,-4 3-8191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7:24.8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20T16:06:28.463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20T16:06:30.578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74,'4'0,"2"-5,4 0,5-1,5-3,2-5,4 0,0 2,-3 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6:52.07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56 24575,'5'0'0,"5"-5"0,15-5 0,8-2 0,2 1 0,1 3 0,-3 3 0,-1 2 0,-7 1-8191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6:54.23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1 107 24575,'5'0'0,"1"-4"0,4-2 0,5 0 0,5-3 0,3-1 0,-3-2 0,1 0 0,0 3 0,2 2 0,1 3 0,1 2 0,-3-4 0,-2 0 0,1 1 0,1 1 0,1 1 0,-2 2-8191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6:55.67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55 24575,'5'0'0,"5"0"0,6 0 0,9 0 0,6-5 0,0 0 0,1-1 0,4 1 0,-5-2 0,-3-1 0,-1 1 0,-2 2 0,0 2 0,1 1 0,-1 1 0,1 1 0,0 0 0,-4 0-8191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6:57.3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24575,'4'0'0,"7"0"0,5 0 0,5 0 0,3 0 0,2 0 0,1 4 0,1 2 0,0 0 0,-1-2 0,-4 0-8191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6:59.0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24575,'5'0'0,"6"0"0,5 0 0,5 0 0,3 0 0,2 0 0,1 0 0,1 0 0,-1 0 0,1 0 0,-1 0 0,-5 0-8191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20T16:07:00.82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24575,'5'0'0,"5"0"0,6 0 0,0 4 0,2 2 0,2 0 0,-2 3 0,1 0 0,-4 3 0,1 0 0,-2 2 0,-5-2-8191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11/21/2024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customXml" Target="../ink/ink7.xml"/><Relationship Id="rId18" Type="http://schemas.openxmlformats.org/officeDocument/2006/relationships/image" Target="../media/image16.png"/><Relationship Id="rId26" Type="http://schemas.openxmlformats.org/officeDocument/2006/relationships/image" Target="../media/image20.png"/><Relationship Id="rId3" Type="http://schemas.openxmlformats.org/officeDocument/2006/relationships/image" Target="../media/image9.png"/><Relationship Id="rId21" Type="http://schemas.openxmlformats.org/officeDocument/2006/relationships/customXml" Target="../ink/ink11.xml"/><Relationship Id="rId34" Type="http://schemas.openxmlformats.org/officeDocument/2006/relationships/image" Target="../media/image24.png"/><Relationship Id="rId7" Type="http://schemas.openxmlformats.org/officeDocument/2006/relationships/customXml" Target="../ink/ink4.xml"/><Relationship Id="rId12" Type="http://schemas.openxmlformats.org/officeDocument/2006/relationships/image" Target="../media/image13.png"/><Relationship Id="rId17" Type="http://schemas.openxmlformats.org/officeDocument/2006/relationships/customXml" Target="../ink/ink9.xml"/><Relationship Id="rId25" Type="http://schemas.openxmlformats.org/officeDocument/2006/relationships/customXml" Target="../ink/ink13.xml"/><Relationship Id="rId33" Type="http://schemas.openxmlformats.org/officeDocument/2006/relationships/customXml" Target="../ink/ink17.xml"/><Relationship Id="rId38" Type="http://schemas.openxmlformats.org/officeDocument/2006/relationships/image" Target="../media/image26.png"/><Relationship Id="rId2" Type="http://schemas.openxmlformats.org/officeDocument/2006/relationships/customXml" Target="../ink/ink1.xml"/><Relationship Id="rId16" Type="http://schemas.openxmlformats.org/officeDocument/2006/relationships/image" Target="../media/image15.png"/><Relationship Id="rId20" Type="http://schemas.openxmlformats.org/officeDocument/2006/relationships/image" Target="../media/image17.png"/><Relationship Id="rId29" Type="http://schemas.openxmlformats.org/officeDocument/2006/relationships/customXml" Target="../ink/ink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customXml" Target="../ink/ink6.xml"/><Relationship Id="rId24" Type="http://schemas.openxmlformats.org/officeDocument/2006/relationships/image" Target="../media/image19.png"/><Relationship Id="rId32" Type="http://schemas.openxmlformats.org/officeDocument/2006/relationships/image" Target="../media/image23.png"/><Relationship Id="rId37" Type="http://schemas.openxmlformats.org/officeDocument/2006/relationships/customXml" Target="../ink/ink19.xml"/><Relationship Id="rId5" Type="http://schemas.openxmlformats.org/officeDocument/2006/relationships/customXml" Target="../ink/ink3.xml"/><Relationship Id="rId15" Type="http://schemas.openxmlformats.org/officeDocument/2006/relationships/customXml" Target="../ink/ink8.xml"/><Relationship Id="rId23" Type="http://schemas.openxmlformats.org/officeDocument/2006/relationships/customXml" Target="../ink/ink12.xml"/><Relationship Id="rId28" Type="http://schemas.openxmlformats.org/officeDocument/2006/relationships/image" Target="../media/image21.png"/><Relationship Id="rId36" Type="http://schemas.openxmlformats.org/officeDocument/2006/relationships/image" Target="../media/image25.png"/><Relationship Id="rId10" Type="http://schemas.openxmlformats.org/officeDocument/2006/relationships/image" Target="../media/image12.png"/><Relationship Id="rId19" Type="http://schemas.openxmlformats.org/officeDocument/2006/relationships/customXml" Target="../ink/ink10.xml"/><Relationship Id="rId31" Type="http://schemas.openxmlformats.org/officeDocument/2006/relationships/customXml" Target="../ink/ink16.xml"/><Relationship Id="rId4" Type="http://schemas.openxmlformats.org/officeDocument/2006/relationships/customXml" Target="../ink/ink2.xml"/><Relationship Id="rId9" Type="http://schemas.openxmlformats.org/officeDocument/2006/relationships/customXml" Target="../ink/ink5.xml"/><Relationship Id="rId14" Type="http://schemas.openxmlformats.org/officeDocument/2006/relationships/image" Target="../media/image14.png"/><Relationship Id="rId22" Type="http://schemas.openxmlformats.org/officeDocument/2006/relationships/image" Target="../media/image18.png"/><Relationship Id="rId27" Type="http://schemas.openxmlformats.org/officeDocument/2006/relationships/customXml" Target="../ink/ink14.xml"/><Relationship Id="rId30" Type="http://schemas.openxmlformats.org/officeDocument/2006/relationships/image" Target="../media/image22.png"/><Relationship Id="rId35" Type="http://schemas.openxmlformats.org/officeDocument/2006/relationships/customXml" Target="../ink/ink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Travel and Tourism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i="1" dirty="0"/>
              <a:t>“Everything you've ever wanted is sitting on the other side of fear.”</a:t>
            </a:r>
            <a:endParaRPr lang="en-US" sz="2300" i="1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1931E-5C10-8183-E768-CFDB7DDB7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Screenshots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8C666-7708-2F85-C09A-58B47E31B8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Dashboard Screen</a:t>
            </a:r>
            <a:endParaRPr lang="en-IN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40D9FDD2-BBB8-5817-405D-F7382CECB78C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t="3913" b="3913"/>
          <a:stretch>
            <a:fillRect/>
          </a:stretch>
        </p:blipFill>
        <p:spPr>
          <a:xfrm>
            <a:off x="1018103" y="1938772"/>
            <a:ext cx="3092368" cy="1602954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A56F06-BE14-6C4B-1746-BE176C178CC9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/>
          <a:lstStyle/>
          <a:p>
            <a:r>
              <a:rPr lang="en-US" dirty="0"/>
              <a:t>Shows overall layout of the Project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728287-3423-0375-72DD-453EFACF81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Customer Details</a:t>
            </a:r>
            <a:endParaRPr lang="en-IN" dirty="0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37A17A65-4388-B898-E3C6-E4856897C54B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l="29803" t="23171" r="15063" b="15502"/>
          <a:stretch/>
        </p:blipFill>
        <p:spPr>
          <a:xfrm>
            <a:off x="4824131" y="1950112"/>
            <a:ext cx="2543738" cy="1591614"/>
          </a:xfrm>
          <a:prstGeom prst="roundRect">
            <a:avLst>
              <a:gd name="adj" fmla="val 0"/>
            </a:avLst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D44D46C-F770-89E8-3291-51C51974CEF9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US" dirty="0"/>
              <a:t>We can add customer details in this Screen</a:t>
            </a:r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16AD3C-30B9-EAE3-44E6-052E6DEA2F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Package Details</a:t>
            </a:r>
            <a:endParaRPr lang="en-IN" dirty="0"/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25A6AB99-1452-7ABD-A9C0-3AE79FF10778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t="3822" b="3822"/>
          <a:stretch>
            <a:fillRect/>
          </a:stretch>
        </p:blipFill>
        <p:spPr/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07D12C8-389C-DD62-4841-4704B3509265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r>
              <a:rPr lang="en-US" dirty="0"/>
              <a:t>To book customer package with dynamic pricing.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19063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AD342-370B-4580-CA02-E150FCFCC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66717-9800-EDAF-58E5-8E5FA05D4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Simplified travel management through digitization.</a:t>
            </a:r>
          </a:p>
          <a:p>
            <a:r>
              <a:rPr lang="en-US" dirty="0"/>
              <a:t>Learnings: Improved understanding of Java GUI and database integration.</a:t>
            </a:r>
          </a:p>
          <a:p>
            <a:r>
              <a:rPr lang="en-US" dirty="0"/>
              <a:t>Future Scope: Add online payment and mobile app support.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26871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FFDC9-521A-DF29-6714-4CAB28808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17855-D645-C7C1-ACBE-743AACB6C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would like to express my heartfelt gratitude to </a:t>
            </a:r>
            <a:r>
              <a:rPr lang="en-US" b="1" dirty="0"/>
              <a:t>Misha Ma’am</a:t>
            </a:r>
            <a:r>
              <a:rPr lang="en-US" dirty="0"/>
              <a:t> for giving me the opportunity to work on this project as a part of our </a:t>
            </a:r>
            <a:r>
              <a:rPr lang="en-US" b="1" dirty="0"/>
              <a:t>in-semester DBMS coursework</a:t>
            </a:r>
            <a:r>
              <a:rPr lang="en-US" dirty="0"/>
              <a:t>. Her guidance, encouragement, and valuable feedback have been instrumental in the successful completion of this project.</a:t>
            </a:r>
          </a:p>
          <a:p>
            <a:r>
              <a:rPr lang="en-US" dirty="0"/>
              <a:t>I am also </a:t>
            </a:r>
            <a:r>
              <a:rPr lang="en-US"/>
              <a:t>thankful to</a:t>
            </a:r>
            <a:r>
              <a:rPr lang="en-US" b="1"/>
              <a:t> </a:t>
            </a:r>
            <a:r>
              <a:rPr lang="en-US" b="1" dirty="0"/>
              <a:t>peers</a:t>
            </a:r>
            <a:r>
              <a:rPr lang="en-US" dirty="0"/>
              <a:t> for their continuous support and constructive suggestions throughout the project. This experience has greatly enhanced my understanding of database management systems and Java application development.</a:t>
            </a:r>
          </a:p>
          <a:p>
            <a:r>
              <a:rPr lang="en-US" dirty="0"/>
              <a:t>Finally, I would like to acknowledge the resources and tools that facilitated my work and helped me achieve the desired outcomes.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7679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903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000" dirty="0"/>
              <a:t>Travel and Tourism Management System	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pPr marL="36900" lvl="0" indent="0">
              <a:buNone/>
            </a:pPr>
            <a:r>
              <a:rPr lang="en-US" sz="2400" b="1" dirty="0"/>
              <a:t>Technologies Used</a:t>
            </a:r>
            <a:r>
              <a:rPr lang="en-US" sz="2400" dirty="0"/>
              <a:t>: Java, Swing, AWT, MySQL</a:t>
            </a:r>
          </a:p>
          <a:p>
            <a:pPr marL="36900" lvl="0" indent="0">
              <a:buNone/>
            </a:pPr>
            <a:r>
              <a:rPr lang="en-US" sz="2400" b="1" dirty="0"/>
              <a:t>Institute:</a:t>
            </a:r>
            <a:r>
              <a:rPr lang="en-US" sz="2400" dirty="0"/>
              <a:t> Shri Guru Gobind Singhji Institute Of Engineering &amp; Technology, Nanded</a:t>
            </a:r>
          </a:p>
          <a:p>
            <a:pPr marL="36900" lvl="0" indent="0">
              <a:buNone/>
            </a:pPr>
            <a:r>
              <a:rPr lang="en-US" sz="2400" dirty="0"/>
              <a:t>2022BCS037</a:t>
            </a:r>
          </a:p>
          <a:p>
            <a:pPr marL="36900" indent="0">
              <a:buNone/>
            </a:pPr>
            <a:r>
              <a:rPr lang="en-US" sz="2400" dirty="0"/>
              <a:t>Rubina Rahimankhan Hakim</a:t>
            </a:r>
          </a:p>
          <a:p>
            <a:pPr marL="36900" indent="0">
              <a:buNone/>
            </a:pPr>
            <a:r>
              <a:rPr lang="en-US" sz="2400" dirty="0"/>
              <a:t>A-17</a:t>
            </a:r>
          </a:p>
          <a:p>
            <a:pPr marL="36900" lvl="0" indent="0">
              <a:buNone/>
            </a:pPr>
            <a:endParaRPr lang="en-US" sz="2400" dirty="0"/>
          </a:p>
          <a:p>
            <a:pPr marL="36900" lvl="0" indent="0">
              <a:buNone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D170B-D8A5-41D3-C0C2-ECDFBB28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6F783-779F-3128-4B80-8B9438B28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endParaRPr lang="en-US" dirty="0"/>
          </a:p>
          <a:p>
            <a:r>
              <a:rPr lang="en-IN" dirty="0"/>
              <a:t>Travel and tourism industry needs efficient management system.</a:t>
            </a:r>
          </a:p>
          <a:p>
            <a:r>
              <a:rPr lang="en-IN" dirty="0"/>
              <a:t>Objective: Simplify and digitize travel management tasks.</a:t>
            </a:r>
          </a:p>
          <a:p>
            <a:r>
              <a:rPr lang="en-IN" dirty="0"/>
              <a:t>Purpose: Enhance user convenience for booking, updating, and managing travel services.</a:t>
            </a:r>
          </a:p>
        </p:txBody>
      </p:sp>
    </p:spTree>
    <p:extLst>
      <p:ext uri="{BB962C8B-B14F-4D97-AF65-F5344CB8AC3E}">
        <p14:creationId xmlns:p14="http://schemas.microsoft.com/office/powerpoint/2010/main" val="75983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E56C4-3F05-35CC-1BC5-35F265373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AA0C9-9634-2537-DA91-C4F08EDEB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Management: Add, update, and delete customer details.</a:t>
            </a:r>
          </a:p>
          <a:p>
            <a:r>
              <a:rPr lang="en-US" dirty="0"/>
              <a:t>Package Details: View and book travel packages.</a:t>
            </a:r>
          </a:p>
          <a:p>
            <a:r>
              <a:rPr lang="en-US" dirty="0"/>
              <a:t>Hotel Booking: Select hotel packages with options for food and AC.</a:t>
            </a:r>
          </a:p>
          <a:p>
            <a:r>
              <a:rPr lang="en-US" dirty="0"/>
              <a:t>Integration with MySQL: For reliable data storage and retrieval.</a:t>
            </a:r>
          </a:p>
          <a:p>
            <a:r>
              <a:rPr lang="en-US" dirty="0"/>
              <a:t>Dynamic Pricing: Based on user inputs like number of days, persons, and services.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7625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E79C9-35C4-954B-A23B-6B74804B8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Overview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025C97-A8F6-1EBA-70E5-1437F80C10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Tools and Technologies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7C735-920A-F130-3470-6E2E9BE239F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Programming Language: Java</a:t>
            </a:r>
          </a:p>
          <a:p>
            <a:r>
              <a:rPr lang="en-US" dirty="0"/>
              <a:t>GUI Frameworks: Swing and AWT</a:t>
            </a:r>
          </a:p>
          <a:p>
            <a:r>
              <a:rPr lang="en-US" dirty="0"/>
              <a:t>Database: MYSQL</a:t>
            </a:r>
          </a:p>
          <a:p>
            <a:r>
              <a:rPr lang="en-US" dirty="0"/>
              <a:t>Backend Connectivity: JDBC</a:t>
            </a:r>
          </a:p>
          <a:p>
            <a:r>
              <a:rPr lang="en-US" dirty="0"/>
              <a:t>Development Environment: Visual Studio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1432D8-ED7F-8C9E-AF4C-7503202F9F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System Architecture</a:t>
            </a: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141D982-0369-1426-3641-552FE829235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Frontend: Java Swing-based GUI for user interaction.</a:t>
            </a:r>
          </a:p>
          <a:p>
            <a:r>
              <a:rPr lang="en-US" dirty="0"/>
              <a:t>Backend: MySQL database for storing user and booking data.</a:t>
            </a:r>
          </a:p>
          <a:p>
            <a:r>
              <a:rPr lang="en-US" dirty="0"/>
              <a:t>Middleware: JDBC for seamless database connectivity.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3434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3DD0364-8859-91CA-0F49-F463098FB2F3}"/>
              </a:ext>
            </a:extLst>
          </p:cNvPr>
          <p:cNvSpPr/>
          <p:nvPr/>
        </p:nvSpPr>
        <p:spPr>
          <a:xfrm>
            <a:off x="2085975" y="2047874"/>
            <a:ext cx="1533525" cy="85725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Customer</a:t>
            </a:r>
            <a:endParaRPr lang="en-IN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133FA2C-40A4-B03E-9B29-B8E494183958}"/>
              </a:ext>
            </a:extLst>
          </p:cNvPr>
          <p:cNvSpPr/>
          <p:nvPr/>
        </p:nvSpPr>
        <p:spPr>
          <a:xfrm>
            <a:off x="609601" y="723900"/>
            <a:ext cx="1733550" cy="65246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u="sng" dirty="0"/>
              <a:t>customerId</a:t>
            </a:r>
            <a:endParaRPr lang="en-IN" u="sng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5C66397-56B6-66B1-2169-26E6984A162F}"/>
              </a:ext>
            </a:extLst>
          </p:cNvPr>
          <p:cNvSpPr/>
          <p:nvPr/>
        </p:nvSpPr>
        <p:spPr>
          <a:xfrm>
            <a:off x="2700337" y="723900"/>
            <a:ext cx="1114425" cy="723900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Name</a:t>
            </a:r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A7C522-3B94-B592-265D-7F774DE26DF2}"/>
              </a:ext>
            </a:extLst>
          </p:cNvPr>
          <p:cNvSpPr/>
          <p:nvPr/>
        </p:nvSpPr>
        <p:spPr>
          <a:xfrm>
            <a:off x="238125" y="1591866"/>
            <a:ext cx="1533525" cy="65246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Address</a:t>
            </a:r>
            <a:endParaRPr lang="en-IN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6CB143E-926F-D5E5-9C6D-1E81B9C56B5F}"/>
              </a:ext>
            </a:extLst>
          </p:cNvPr>
          <p:cNvSpPr/>
          <p:nvPr/>
        </p:nvSpPr>
        <p:spPr>
          <a:xfrm>
            <a:off x="285750" y="2886075"/>
            <a:ext cx="1409699" cy="67151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Email</a:t>
            </a:r>
            <a:endParaRPr lang="en-IN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84A1128-4311-BD4F-6FA3-5D5D510464D5}"/>
              </a:ext>
            </a:extLst>
          </p:cNvPr>
          <p:cNvCxnSpPr>
            <a:stCxn id="4" idx="4"/>
          </p:cNvCxnSpPr>
          <p:nvPr/>
        </p:nvCxnSpPr>
        <p:spPr>
          <a:xfrm>
            <a:off x="1476376" y="1376362"/>
            <a:ext cx="609599" cy="635793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8110F11-17F4-7EEB-CBA9-87E9AC295B0F}"/>
              </a:ext>
            </a:extLst>
          </p:cNvPr>
          <p:cNvCxnSpPr>
            <a:cxnSpLocks/>
            <a:stCxn id="5" idx="4"/>
            <a:endCxn id="3" idx="0"/>
          </p:cNvCxnSpPr>
          <p:nvPr/>
        </p:nvCxnSpPr>
        <p:spPr>
          <a:xfrm flipH="1">
            <a:off x="2852738" y="1447800"/>
            <a:ext cx="404812" cy="600074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F63EF7-42E2-D07B-815B-D5A9623DD4C3}"/>
              </a:ext>
            </a:extLst>
          </p:cNvPr>
          <p:cNvCxnSpPr>
            <a:cxnSpLocks/>
            <a:stCxn id="20" idx="4"/>
            <a:endCxn id="3" idx="1"/>
          </p:cNvCxnSpPr>
          <p:nvPr/>
        </p:nvCxnSpPr>
        <p:spPr>
          <a:xfrm>
            <a:off x="1004887" y="2196700"/>
            <a:ext cx="1081088" cy="27980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21DC71D-54D7-4608-61B5-439F6AD2B7E3}"/>
              </a:ext>
            </a:extLst>
          </p:cNvPr>
          <p:cNvCxnSpPr>
            <a:cxnSpLocks/>
            <a:stCxn id="7" idx="0"/>
            <a:endCxn id="3" idx="1"/>
          </p:cNvCxnSpPr>
          <p:nvPr/>
        </p:nvCxnSpPr>
        <p:spPr>
          <a:xfrm flipV="1">
            <a:off x="990600" y="2476500"/>
            <a:ext cx="1095375" cy="40957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9B27CA08-B1C4-3F8A-C559-4CC086E7F4F3}"/>
              </a:ext>
            </a:extLst>
          </p:cNvPr>
          <p:cNvSpPr/>
          <p:nvPr/>
        </p:nvSpPr>
        <p:spPr>
          <a:xfrm>
            <a:off x="338138" y="1674016"/>
            <a:ext cx="1333498" cy="522684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Phone</a:t>
            </a:r>
            <a:endParaRPr lang="en-IN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8DA8E9D-954A-6850-4BD2-2190F5315ACC}"/>
              </a:ext>
            </a:extLst>
          </p:cNvPr>
          <p:cNvSpPr/>
          <p:nvPr/>
        </p:nvSpPr>
        <p:spPr>
          <a:xfrm>
            <a:off x="3990975" y="1640083"/>
            <a:ext cx="1362075" cy="802484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Address</a:t>
            </a:r>
            <a:endParaRPr lang="en-IN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19D8CCC-34CE-DA04-9A92-33873A80CEA8}"/>
              </a:ext>
            </a:extLst>
          </p:cNvPr>
          <p:cNvSpPr/>
          <p:nvPr/>
        </p:nvSpPr>
        <p:spPr>
          <a:xfrm>
            <a:off x="4271962" y="598883"/>
            <a:ext cx="914400" cy="4857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City</a:t>
            </a:r>
            <a:endParaRPr lang="en-IN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B09CDED-D8FF-733F-E36C-E3A2D893D1FE}"/>
              </a:ext>
            </a:extLst>
          </p:cNvPr>
          <p:cNvSpPr/>
          <p:nvPr/>
        </p:nvSpPr>
        <p:spPr>
          <a:xfrm>
            <a:off x="5186361" y="1050131"/>
            <a:ext cx="1114425" cy="4857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Street</a:t>
            </a:r>
            <a:endParaRPr lang="en-IN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F5F41E4-C3E9-1147-ABE5-094C05782332}"/>
              </a:ext>
            </a:extLst>
          </p:cNvPr>
          <p:cNvSpPr/>
          <p:nvPr/>
        </p:nvSpPr>
        <p:spPr>
          <a:xfrm>
            <a:off x="5638800" y="1850825"/>
            <a:ext cx="914400" cy="4857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  <a:endParaRPr lang="en-IN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3A7E94F-657E-FCE4-B702-C1F7F9383DDE}"/>
              </a:ext>
            </a:extLst>
          </p:cNvPr>
          <p:cNvCxnSpPr>
            <a:stCxn id="26" idx="4"/>
            <a:endCxn id="23" idx="0"/>
          </p:cNvCxnSpPr>
          <p:nvPr/>
        </p:nvCxnSpPr>
        <p:spPr>
          <a:xfrm flipH="1">
            <a:off x="4672013" y="1084658"/>
            <a:ext cx="57149" cy="55542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50DE8A7-2FEC-CAC6-D9EC-9267BA8649E6}"/>
              </a:ext>
            </a:extLst>
          </p:cNvPr>
          <p:cNvCxnSpPr>
            <a:cxnSpLocks/>
            <a:stCxn id="27" idx="4"/>
            <a:endCxn id="23" idx="7"/>
          </p:cNvCxnSpPr>
          <p:nvPr/>
        </p:nvCxnSpPr>
        <p:spPr>
          <a:xfrm flipH="1">
            <a:off x="5153579" y="1535906"/>
            <a:ext cx="589995" cy="221698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5409933-F25E-9BE2-01DA-81FE1F273708}"/>
              </a:ext>
            </a:extLst>
          </p:cNvPr>
          <p:cNvCxnSpPr>
            <a:cxnSpLocks/>
            <a:stCxn id="28" idx="2"/>
            <a:endCxn id="23" idx="6"/>
          </p:cNvCxnSpPr>
          <p:nvPr/>
        </p:nvCxnSpPr>
        <p:spPr>
          <a:xfrm flipH="1" flipV="1">
            <a:off x="5353050" y="2041325"/>
            <a:ext cx="285750" cy="52388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36A9339-B3B6-B5E4-978E-1FADFE572B9A}"/>
              </a:ext>
            </a:extLst>
          </p:cNvPr>
          <p:cNvCxnSpPr>
            <a:cxnSpLocks/>
            <a:stCxn id="3" idx="3"/>
            <a:endCxn id="23" idx="2"/>
          </p:cNvCxnSpPr>
          <p:nvPr/>
        </p:nvCxnSpPr>
        <p:spPr>
          <a:xfrm flipV="1">
            <a:off x="3619500" y="2041325"/>
            <a:ext cx="371475" cy="43517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0652A94D-DAB8-9561-BA66-C9650417FDA5}"/>
              </a:ext>
            </a:extLst>
          </p:cNvPr>
          <p:cNvSpPr/>
          <p:nvPr/>
        </p:nvSpPr>
        <p:spPr>
          <a:xfrm>
            <a:off x="3452811" y="4789291"/>
            <a:ext cx="1733550" cy="85725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Travel Package</a:t>
            </a:r>
            <a:endParaRPr lang="en-IN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FA9AAA0-323A-1D6D-FFAE-99D759DF28B8}"/>
              </a:ext>
            </a:extLst>
          </p:cNvPr>
          <p:cNvSpPr/>
          <p:nvPr/>
        </p:nvSpPr>
        <p:spPr>
          <a:xfrm>
            <a:off x="778668" y="4601175"/>
            <a:ext cx="1533525" cy="582809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u="sng" dirty="0"/>
              <a:t>PackageId</a:t>
            </a:r>
            <a:endParaRPr lang="en-IN" u="sng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B2D2AAF-4B01-3233-1600-A47EED923E4D}"/>
              </a:ext>
            </a:extLst>
          </p:cNvPr>
          <p:cNvSpPr/>
          <p:nvPr/>
        </p:nvSpPr>
        <p:spPr>
          <a:xfrm>
            <a:off x="709613" y="5575999"/>
            <a:ext cx="1733550" cy="487558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customerId</a:t>
            </a:r>
            <a:endParaRPr lang="en-IN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C2A8A941-0F25-849B-3964-8D893E01DA2D}"/>
              </a:ext>
            </a:extLst>
          </p:cNvPr>
          <p:cNvSpPr/>
          <p:nvPr/>
        </p:nvSpPr>
        <p:spPr>
          <a:xfrm>
            <a:off x="2852737" y="6063557"/>
            <a:ext cx="1295400" cy="67151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Package name</a:t>
            </a:r>
            <a:endParaRPr lang="en-IN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97F7C9B-5A14-DD7C-4B74-4E08A6A0C293}"/>
              </a:ext>
            </a:extLst>
          </p:cNvPr>
          <p:cNvSpPr/>
          <p:nvPr/>
        </p:nvSpPr>
        <p:spPr>
          <a:xfrm>
            <a:off x="4793917" y="5998294"/>
            <a:ext cx="1295400" cy="67151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Price</a:t>
            </a:r>
            <a:endParaRPr lang="en-IN" dirty="0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C974610-06C9-6325-2165-AB9F5AD83EDF}"/>
              </a:ext>
            </a:extLst>
          </p:cNvPr>
          <p:cNvCxnSpPr>
            <a:stCxn id="45" idx="6"/>
            <a:endCxn id="44" idx="1"/>
          </p:cNvCxnSpPr>
          <p:nvPr/>
        </p:nvCxnSpPr>
        <p:spPr>
          <a:xfrm>
            <a:off x="2312193" y="4892580"/>
            <a:ext cx="1140618" cy="325337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F9636BC-6453-301F-DD13-7F616FA66B12}"/>
              </a:ext>
            </a:extLst>
          </p:cNvPr>
          <p:cNvCxnSpPr>
            <a:cxnSpLocks/>
            <a:stCxn id="46" idx="6"/>
            <a:endCxn id="44" idx="1"/>
          </p:cNvCxnSpPr>
          <p:nvPr/>
        </p:nvCxnSpPr>
        <p:spPr>
          <a:xfrm flipV="1">
            <a:off x="2443163" y="5217917"/>
            <a:ext cx="1009648" cy="60186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452A132-A613-1C93-15F6-03E7DEE7B812}"/>
              </a:ext>
            </a:extLst>
          </p:cNvPr>
          <p:cNvCxnSpPr>
            <a:cxnSpLocks/>
            <a:stCxn id="47" idx="0"/>
            <a:endCxn id="44" idx="2"/>
          </p:cNvCxnSpPr>
          <p:nvPr/>
        </p:nvCxnSpPr>
        <p:spPr>
          <a:xfrm flipV="1">
            <a:off x="3500437" y="5646542"/>
            <a:ext cx="819149" cy="41701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1F00B0A-71C5-1752-9644-0CAC00D24E03}"/>
              </a:ext>
            </a:extLst>
          </p:cNvPr>
          <p:cNvCxnSpPr>
            <a:cxnSpLocks/>
            <a:stCxn id="49" idx="0"/>
            <a:endCxn id="44" idx="2"/>
          </p:cNvCxnSpPr>
          <p:nvPr/>
        </p:nvCxnSpPr>
        <p:spPr>
          <a:xfrm flipH="1" flipV="1">
            <a:off x="4319586" y="5646542"/>
            <a:ext cx="1122031" cy="351752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2" name="Diamond 61">
            <a:extLst>
              <a:ext uri="{FF2B5EF4-FFF2-40B4-BE49-F238E27FC236}">
                <a16:creationId xmlns:a16="http://schemas.microsoft.com/office/drawing/2014/main" id="{E76BB818-F44C-2E3D-367C-BCBD47B9769C}"/>
              </a:ext>
            </a:extLst>
          </p:cNvPr>
          <p:cNvSpPr/>
          <p:nvPr/>
        </p:nvSpPr>
        <p:spPr>
          <a:xfrm>
            <a:off x="2624137" y="3484814"/>
            <a:ext cx="2047876" cy="671513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Chooses</a:t>
            </a:r>
            <a:endParaRPr lang="en-IN" dirty="0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3DE764E-AEC5-865A-DEB8-65A7EC884429}"/>
              </a:ext>
            </a:extLst>
          </p:cNvPr>
          <p:cNvCxnSpPr>
            <a:cxnSpLocks/>
            <a:stCxn id="3" idx="2"/>
            <a:endCxn id="62" idx="0"/>
          </p:cNvCxnSpPr>
          <p:nvPr/>
        </p:nvCxnSpPr>
        <p:spPr>
          <a:xfrm>
            <a:off x="2852738" y="2905125"/>
            <a:ext cx="795337" cy="579689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78C40C66-043D-60B2-1705-5FD32AC7A68F}"/>
              </a:ext>
            </a:extLst>
          </p:cNvPr>
          <p:cNvCxnSpPr>
            <a:cxnSpLocks/>
            <a:stCxn id="62" idx="2"/>
            <a:endCxn id="44" idx="0"/>
          </p:cNvCxnSpPr>
          <p:nvPr/>
        </p:nvCxnSpPr>
        <p:spPr>
          <a:xfrm>
            <a:off x="3648075" y="4156327"/>
            <a:ext cx="671511" cy="632964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29A220C1-6936-D55C-4022-81015C4298CC}"/>
              </a:ext>
            </a:extLst>
          </p:cNvPr>
          <p:cNvSpPr/>
          <p:nvPr/>
        </p:nvSpPr>
        <p:spPr>
          <a:xfrm>
            <a:off x="8748714" y="2965324"/>
            <a:ext cx="1838325" cy="927352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Hotel Booking</a:t>
            </a:r>
            <a:endParaRPr lang="en-IN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0F87A494-D3B2-0763-2549-7E9ACB56B741}"/>
              </a:ext>
            </a:extLst>
          </p:cNvPr>
          <p:cNvSpPr/>
          <p:nvPr/>
        </p:nvSpPr>
        <p:spPr>
          <a:xfrm>
            <a:off x="7672388" y="841771"/>
            <a:ext cx="1666874" cy="485776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u="sng" dirty="0"/>
              <a:t>BookingId</a:t>
            </a:r>
            <a:endParaRPr lang="en-IN" u="sng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A6D5A79B-CBDD-A38C-7465-0FEC3943371A}"/>
              </a:ext>
            </a:extLst>
          </p:cNvPr>
          <p:cNvSpPr/>
          <p:nvPr/>
        </p:nvSpPr>
        <p:spPr>
          <a:xfrm>
            <a:off x="9491663" y="730449"/>
            <a:ext cx="1666874" cy="4857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noOfDays</a:t>
            </a:r>
            <a:endParaRPr lang="en-IN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816A0B4-2907-35DE-B2FB-14DF88FA33CA}"/>
              </a:ext>
            </a:extLst>
          </p:cNvPr>
          <p:cNvSpPr/>
          <p:nvPr/>
        </p:nvSpPr>
        <p:spPr>
          <a:xfrm>
            <a:off x="7168748" y="4472809"/>
            <a:ext cx="1619256" cy="485777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roomType</a:t>
            </a:r>
            <a:endParaRPr lang="en-IN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B7469FEF-F01F-57C4-5A5F-FC645010AD27}"/>
              </a:ext>
            </a:extLst>
          </p:cNvPr>
          <p:cNvSpPr/>
          <p:nvPr/>
        </p:nvSpPr>
        <p:spPr>
          <a:xfrm>
            <a:off x="8686803" y="4918103"/>
            <a:ext cx="1633542" cy="64591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hotelname</a:t>
            </a:r>
            <a:endParaRPr lang="en-IN" dirty="0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D9A4A0AD-6100-7CE5-750D-95CB443A28D7}"/>
              </a:ext>
            </a:extLst>
          </p:cNvPr>
          <p:cNvSpPr/>
          <p:nvPr/>
        </p:nvSpPr>
        <p:spPr>
          <a:xfrm>
            <a:off x="10172700" y="4472809"/>
            <a:ext cx="1890723" cy="645913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customerId</a:t>
            </a:r>
            <a:endParaRPr lang="en-IN" dirty="0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9AD0390A-D864-0B7E-BDA7-6BC873CB0E8D}"/>
              </a:ext>
            </a:extLst>
          </p:cNvPr>
          <p:cNvSpPr/>
          <p:nvPr/>
        </p:nvSpPr>
        <p:spPr>
          <a:xfrm>
            <a:off x="10051261" y="1941686"/>
            <a:ext cx="2133600" cy="66920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Foodincluded</a:t>
            </a:r>
            <a:endParaRPr lang="en-IN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8B6FF484-B6D7-10C1-95E8-488E611CC07D}"/>
              </a:ext>
            </a:extLst>
          </p:cNvPr>
          <p:cNvCxnSpPr>
            <a:stCxn id="73" idx="4"/>
            <a:endCxn id="72" idx="0"/>
          </p:cNvCxnSpPr>
          <p:nvPr/>
        </p:nvCxnSpPr>
        <p:spPr>
          <a:xfrm>
            <a:off x="8505825" y="1327547"/>
            <a:ext cx="1162052" cy="1637777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101BD30-7E3F-0E1A-EAA3-5C6D36F2CAD8}"/>
              </a:ext>
            </a:extLst>
          </p:cNvPr>
          <p:cNvCxnSpPr>
            <a:cxnSpLocks/>
            <a:stCxn id="74" idx="4"/>
            <a:endCxn id="72" idx="0"/>
          </p:cNvCxnSpPr>
          <p:nvPr/>
        </p:nvCxnSpPr>
        <p:spPr>
          <a:xfrm flipH="1">
            <a:off x="9667877" y="1216224"/>
            <a:ext cx="657223" cy="174910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3E2426C6-1A61-39B0-B4DD-6E0D6A26EEE3}"/>
              </a:ext>
            </a:extLst>
          </p:cNvPr>
          <p:cNvCxnSpPr>
            <a:cxnSpLocks/>
            <a:stCxn id="78" idx="4"/>
            <a:endCxn id="72" idx="0"/>
          </p:cNvCxnSpPr>
          <p:nvPr/>
        </p:nvCxnSpPr>
        <p:spPr>
          <a:xfrm flipH="1">
            <a:off x="9667877" y="2610891"/>
            <a:ext cx="1450184" cy="354433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7891714-AC91-45C9-B4FC-7D68C06C9218}"/>
              </a:ext>
            </a:extLst>
          </p:cNvPr>
          <p:cNvCxnSpPr>
            <a:cxnSpLocks/>
            <a:stCxn id="77" idx="0"/>
            <a:endCxn id="72" idx="2"/>
          </p:cNvCxnSpPr>
          <p:nvPr/>
        </p:nvCxnSpPr>
        <p:spPr>
          <a:xfrm flipH="1" flipV="1">
            <a:off x="9667877" y="3892676"/>
            <a:ext cx="1450185" cy="580133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2B7A004F-2A84-7C48-008F-A4FA904D15E3}"/>
              </a:ext>
            </a:extLst>
          </p:cNvPr>
          <p:cNvCxnSpPr>
            <a:cxnSpLocks/>
            <a:stCxn id="76" idx="0"/>
            <a:endCxn id="72" idx="2"/>
          </p:cNvCxnSpPr>
          <p:nvPr/>
        </p:nvCxnSpPr>
        <p:spPr>
          <a:xfrm flipV="1">
            <a:off x="9503574" y="3892676"/>
            <a:ext cx="164303" cy="1025427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95761CC-C689-E96E-55C3-B58D5B1163E0}"/>
              </a:ext>
            </a:extLst>
          </p:cNvPr>
          <p:cNvCxnSpPr>
            <a:cxnSpLocks/>
            <a:stCxn id="75" idx="0"/>
            <a:endCxn id="72" idx="2"/>
          </p:cNvCxnSpPr>
          <p:nvPr/>
        </p:nvCxnSpPr>
        <p:spPr>
          <a:xfrm flipV="1">
            <a:off x="7978376" y="3892676"/>
            <a:ext cx="1689501" cy="580133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A7CB51B-3C24-8BAD-77A4-57E0BD8FE538}"/>
              </a:ext>
            </a:extLst>
          </p:cNvPr>
          <p:cNvGrpSpPr/>
          <p:nvPr/>
        </p:nvGrpSpPr>
        <p:grpSpPr>
          <a:xfrm>
            <a:off x="4971705" y="6126690"/>
            <a:ext cx="83880" cy="26640"/>
            <a:chOff x="4971705" y="6126690"/>
            <a:chExt cx="83880" cy="2664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2">
              <p14:nvContentPartPr>
                <p14:cNvPr id="97" name="Ink 96">
                  <a:extLst>
                    <a:ext uri="{FF2B5EF4-FFF2-40B4-BE49-F238E27FC236}">
                      <a16:creationId xmlns:a16="http://schemas.microsoft.com/office/drawing/2014/main" id="{78188369-0E07-C043-027C-C2B5174A0EDE}"/>
                    </a:ext>
                  </a:extLst>
                </p14:cNvPr>
                <p14:cNvContentPartPr/>
                <p14:nvPr/>
              </p14:nvContentPartPr>
              <p14:xfrm>
                <a:off x="4971705" y="6152970"/>
                <a:ext cx="360" cy="360"/>
              </p14:xfrm>
            </p:contentPart>
          </mc:Choice>
          <mc:Fallback xmlns="">
            <p:pic>
              <p:nvPicPr>
                <p:cNvPr id="97" name="Ink 96">
                  <a:extLst>
                    <a:ext uri="{FF2B5EF4-FFF2-40B4-BE49-F238E27FC236}">
                      <a16:creationId xmlns:a16="http://schemas.microsoft.com/office/drawing/2014/main" id="{78188369-0E07-C043-027C-C2B5174A0ED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954065" y="6045330"/>
                  <a:ext cx="36000" cy="21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4">
              <p14:nvContentPartPr>
                <p14:cNvPr id="98" name="Ink 97">
                  <a:extLst>
                    <a:ext uri="{FF2B5EF4-FFF2-40B4-BE49-F238E27FC236}">
                      <a16:creationId xmlns:a16="http://schemas.microsoft.com/office/drawing/2014/main" id="{B664E1E4-B1B6-2EC2-14FA-4D2F0C814B4B}"/>
                    </a:ext>
                  </a:extLst>
                </p14:cNvPr>
                <p14:cNvContentPartPr/>
                <p14:nvPr/>
              </p14:nvContentPartPr>
              <p14:xfrm>
                <a:off x="4971705" y="6152970"/>
                <a:ext cx="360" cy="360"/>
              </p14:xfrm>
            </p:contentPart>
          </mc:Choice>
          <mc:Fallback xmlns="">
            <p:pic>
              <p:nvPicPr>
                <p:cNvPr id="98" name="Ink 97">
                  <a:extLst>
                    <a:ext uri="{FF2B5EF4-FFF2-40B4-BE49-F238E27FC236}">
                      <a16:creationId xmlns:a16="http://schemas.microsoft.com/office/drawing/2014/main" id="{B664E1E4-B1B6-2EC2-14FA-4D2F0C814B4B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954065" y="6045330"/>
                  <a:ext cx="36000" cy="21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5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25128210-B27D-8E86-2080-B5957E9B3056}"/>
                    </a:ext>
                  </a:extLst>
                </p14:cNvPr>
                <p14:cNvContentPartPr/>
                <p14:nvPr/>
              </p14:nvContentPartPr>
              <p14:xfrm>
                <a:off x="5000505" y="6126690"/>
                <a:ext cx="55080" cy="26640"/>
              </p14:xfrm>
            </p:contentPart>
          </mc:Choice>
          <mc:Fallback xmlns=""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25128210-B27D-8E86-2080-B5957E9B3056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982865" y="6019050"/>
                  <a:ext cx="90720" cy="2422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9CF05A7-4512-272C-7C13-F8E04E2DA901}"/>
                  </a:ext>
                </a:extLst>
              </p14:cNvPr>
              <p14:cNvContentPartPr/>
              <p14:nvPr/>
            </p14:nvContentPartPr>
            <p14:xfrm>
              <a:off x="4943625" y="6133170"/>
              <a:ext cx="84600" cy="2052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9CF05A7-4512-272C-7C13-F8E04E2DA90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934625" y="6124170"/>
                <a:ext cx="102240" cy="38160"/>
              </a:xfrm>
              <a:prstGeom prst="rect">
                <a:avLst/>
              </a:prstGeom>
            </p:spPr>
          </p:pic>
        </mc:Fallback>
      </mc:AlternateContent>
      <p:grpSp>
        <p:nvGrpSpPr>
          <p:cNvPr id="113" name="Group 112">
            <a:extLst>
              <a:ext uri="{FF2B5EF4-FFF2-40B4-BE49-F238E27FC236}">
                <a16:creationId xmlns:a16="http://schemas.microsoft.com/office/drawing/2014/main" id="{6D1232F6-1A5D-FD9E-AF27-3964965232A0}"/>
              </a:ext>
            </a:extLst>
          </p:cNvPr>
          <p:cNvGrpSpPr/>
          <p:nvPr/>
        </p:nvGrpSpPr>
        <p:grpSpPr>
          <a:xfrm>
            <a:off x="5104905" y="6038130"/>
            <a:ext cx="723600" cy="57960"/>
            <a:chOff x="5104905" y="6038130"/>
            <a:chExt cx="723600" cy="57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08" name="Ink 107">
                  <a:extLst>
                    <a:ext uri="{FF2B5EF4-FFF2-40B4-BE49-F238E27FC236}">
                      <a16:creationId xmlns:a16="http://schemas.microsoft.com/office/drawing/2014/main" id="{D20CA7A6-10F2-684F-853A-8BEEDB0CF031}"/>
                    </a:ext>
                  </a:extLst>
                </p14:cNvPr>
                <p14:cNvContentPartPr/>
                <p14:nvPr/>
              </p14:nvContentPartPr>
              <p14:xfrm>
                <a:off x="5104905" y="6057570"/>
                <a:ext cx="123480" cy="38520"/>
              </p14:xfrm>
            </p:contentPart>
          </mc:Choice>
          <mc:Fallback xmlns="">
            <p:pic>
              <p:nvPicPr>
                <p:cNvPr id="108" name="Ink 107">
                  <a:extLst>
                    <a:ext uri="{FF2B5EF4-FFF2-40B4-BE49-F238E27FC236}">
                      <a16:creationId xmlns:a16="http://schemas.microsoft.com/office/drawing/2014/main" id="{D20CA7A6-10F2-684F-853A-8BEEDB0CF031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096265" y="6048930"/>
                  <a:ext cx="14112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09" name="Ink 108">
                  <a:extLst>
                    <a:ext uri="{FF2B5EF4-FFF2-40B4-BE49-F238E27FC236}">
                      <a16:creationId xmlns:a16="http://schemas.microsoft.com/office/drawing/2014/main" id="{2C35C92A-1F05-1B1E-EC00-4346F879F6D9}"/>
                    </a:ext>
                  </a:extLst>
                </p14:cNvPr>
                <p14:cNvContentPartPr/>
                <p14:nvPr/>
              </p14:nvContentPartPr>
              <p14:xfrm>
                <a:off x="5305425" y="6038130"/>
                <a:ext cx="161280" cy="19800"/>
              </p14:xfrm>
            </p:contentPart>
          </mc:Choice>
          <mc:Fallback xmlns="">
            <p:pic>
              <p:nvPicPr>
                <p:cNvPr id="109" name="Ink 108">
                  <a:extLst>
                    <a:ext uri="{FF2B5EF4-FFF2-40B4-BE49-F238E27FC236}">
                      <a16:creationId xmlns:a16="http://schemas.microsoft.com/office/drawing/2014/main" id="{2C35C92A-1F05-1B1E-EC00-4346F879F6D9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5296425" y="6029490"/>
                  <a:ext cx="178920" cy="3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10" name="Ink 109">
                  <a:extLst>
                    <a:ext uri="{FF2B5EF4-FFF2-40B4-BE49-F238E27FC236}">
                      <a16:creationId xmlns:a16="http://schemas.microsoft.com/office/drawing/2014/main" id="{00C4F73C-AE93-B676-DAF7-64EBCE248BCF}"/>
                    </a:ext>
                  </a:extLst>
                </p14:cNvPr>
                <p14:cNvContentPartPr/>
                <p14:nvPr/>
              </p14:nvContentPartPr>
              <p14:xfrm>
                <a:off x="5552745" y="6048210"/>
                <a:ext cx="84960" cy="9000"/>
              </p14:xfrm>
            </p:contentPart>
          </mc:Choice>
          <mc:Fallback xmlns="">
            <p:pic>
              <p:nvPicPr>
                <p:cNvPr id="110" name="Ink 109">
                  <a:extLst>
                    <a:ext uri="{FF2B5EF4-FFF2-40B4-BE49-F238E27FC236}">
                      <a16:creationId xmlns:a16="http://schemas.microsoft.com/office/drawing/2014/main" id="{00C4F73C-AE93-B676-DAF7-64EBCE248BCF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5544105" y="6039570"/>
                  <a:ext cx="102600" cy="2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12" name="Ink 111">
                  <a:extLst>
                    <a:ext uri="{FF2B5EF4-FFF2-40B4-BE49-F238E27FC236}">
                      <a16:creationId xmlns:a16="http://schemas.microsoft.com/office/drawing/2014/main" id="{2080D29A-5327-8934-4DAC-5C63DDA4FB7E}"/>
                    </a:ext>
                  </a:extLst>
                </p14:cNvPr>
                <p14:cNvContentPartPr/>
                <p14:nvPr/>
              </p14:nvContentPartPr>
              <p14:xfrm>
                <a:off x="5733825" y="6076650"/>
                <a:ext cx="94680" cy="360"/>
              </p14:xfrm>
            </p:contentPart>
          </mc:Choice>
          <mc:Fallback xmlns="">
            <p:pic>
              <p:nvPicPr>
                <p:cNvPr id="112" name="Ink 111">
                  <a:extLst>
                    <a:ext uri="{FF2B5EF4-FFF2-40B4-BE49-F238E27FC236}">
                      <a16:creationId xmlns:a16="http://schemas.microsoft.com/office/drawing/2014/main" id="{2080D29A-5327-8934-4DAC-5C63DDA4FB7E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724825" y="6067650"/>
                  <a:ext cx="11232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9D6800D0-7196-30B6-241F-D6A00551015F}"/>
                  </a:ext>
                </a:extLst>
              </p14:cNvPr>
              <p14:cNvContentPartPr/>
              <p14:nvPr/>
            </p14:nvContentPartPr>
            <p14:xfrm>
              <a:off x="5858025" y="6152970"/>
              <a:ext cx="63720" cy="3060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9D6800D0-7196-30B6-241F-D6A00551015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849025" y="6144330"/>
                <a:ext cx="8136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554B5CDD-23D7-3EC2-EFA5-B4497268435E}"/>
                  </a:ext>
                </a:extLst>
              </p14:cNvPr>
              <p14:cNvContentPartPr/>
              <p14:nvPr/>
            </p14:nvContentPartPr>
            <p14:xfrm>
              <a:off x="6019305" y="6238650"/>
              <a:ext cx="10800" cy="12348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554B5CDD-23D7-3EC2-EFA5-B4497268435E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010665" y="6229650"/>
                <a:ext cx="2844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C97C2872-3461-C0C0-FCE9-F4BCDA904B04}"/>
                  </a:ext>
                </a:extLst>
              </p14:cNvPr>
              <p14:cNvContentPartPr/>
              <p14:nvPr/>
            </p14:nvContentPartPr>
            <p14:xfrm>
              <a:off x="4887465" y="6190770"/>
              <a:ext cx="56520" cy="676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C97C2872-3461-C0C0-FCE9-F4BCDA904B0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878825" y="6182130"/>
                <a:ext cx="7416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6C2A0706-F996-C23B-F9FA-E1616C9AA412}"/>
                  </a:ext>
                </a:extLst>
              </p14:cNvPr>
              <p14:cNvContentPartPr/>
              <p14:nvPr/>
            </p14:nvContentPartPr>
            <p14:xfrm>
              <a:off x="4848225" y="6334050"/>
              <a:ext cx="40680" cy="5436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6C2A0706-F996-C23B-F9FA-E1616C9AA41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839225" y="6325050"/>
                <a:ext cx="58320" cy="72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17C32AA-CDC5-3163-CF7B-9329BFAC0D4C}"/>
              </a:ext>
            </a:extLst>
          </p:cNvPr>
          <p:cNvGrpSpPr/>
          <p:nvPr/>
        </p:nvGrpSpPr>
        <p:grpSpPr>
          <a:xfrm>
            <a:off x="4962345" y="6467250"/>
            <a:ext cx="882360" cy="134280"/>
            <a:chOff x="4962345" y="6467250"/>
            <a:chExt cx="882360" cy="1342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118" name="Ink 117">
                  <a:extLst>
                    <a:ext uri="{FF2B5EF4-FFF2-40B4-BE49-F238E27FC236}">
                      <a16:creationId xmlns:a16="http://schemas.microsoft.com/office/drawing/2014/main" id="{452F3AE7-F58C-C352-1853-BECE18E61A94}"/>
                    </a:ext>
                  </a:extLst>
                </p14:cNvPr>
                <p14:cNvContentPartPr/>
                <p14:nvPr/>
              </p14:nvContentPartPr>
              <p14:xfrm>
                <a:off x="4962345" y="6467250"/>
                <a:ext cx="76680" cy="46800"/>
              </p14:xfrm>
            </p:contentPart>
          </mc:Choice>
          <mc:Fallback xmlns="">
            <p:pic>
              <p:nvPicPr>
                <p:cNvPr id="118" name="Ink 117">
                  <a:extLst>
                    <a:ext uri="{FF2B5EF4-FFF2-40B4-BE49-F238E27FC236}">
                      <a16:creationId xmlns:a16="http://schemas.microsoft.com/office/drawing/2014/main" id="{452F3AE7-F58C-C352-1853-BECE18E61A94}"/>
                    </a:ext>
                  </a:extLst>
                </p:cNvPr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4953705" y="6458250"/>
                  <a:ext cx="94320" cy="6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119" name="Ink 118">
                  <a:extLst>
                    <a:ext uri="{FF2B5EF4-FFF2-40B4-BE49-F238E27FC236}">
                      <a16:creationId xmlns:a16="http://schemas.microsoft.com/office/drawing/2014/main" id="{999E496B-74E7-0920-DE72-4AAE2337B3BC}"/>
                    </a:ext>
                  </a:extLst>
                </p14:cNvPr>
                <p14:cNvContentPartPr/>
                <p14:nvPr/>
              </p14:nvContentPartPr>
              <p14:xfrm>
                <a:off x="5114985" y="6553290"/>
                <a:ext cx="113760" cy="19440"/>
              </p14:xfrm>
            </p:contentPart>
          </mc:Choice>
          <mc:Fallback xmlns="">
            <p:pic>
              <p:nvPicPr>
                <p:cNvPr id="119" name="Ink 118">
                  <a:extLst>
                    <a:ext uri="{FF2B5EF4-FFF2-40B4-BE49-F238E27FC236}">
                      <a16:creationId xmlns:a16="http://schemas.microsoft.com/office/drawing/2014/main" id="{999E496B-74E7-0920-DE72-4AAE2337B3BC}"/>
                    </a:ext>
                  </a:extLst>
                </p:cNvPr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5105985" y="6544290"/>
                  <a:ext cx="131400" cy="37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121" name="Ink 120">
                  <a:extLst>
                    <a:ext uri="{FF2B5EF4-FFF2-40B4-BE49-F238E27FC236}">
                      <a16:creationId xmlns:a16="http://schemas.microsoft.com/office/drawing/2014/main" id="{32DF3D8D-E9CA-B133-2C4D-52D01E5DB627}"/>
                    </a:ext>
                  </a:extLst>
                </p14:cNvPr>
                <p14:cNvContentPartPr/>
                <p14:nvPr/>
              </p14:nvContentPartPr>
              <p14:xfrm>
                <a:off x="5343585" y="6600810"/>
                <a:ext cx="113400" cy="360"/>
              </p14:xfrm>
            </p:contentPart>
          </mc:Choice>
          <mc:Fallback xmlns="">
            <p:pic>
              <p:nvPicPr>
                <p:cNvPr id="121" name="Ink 120">
                  <a:extLst>
                    <a:ext uri="{FF2B5EF4-FFF2-40B4-BE49-F238E27FC236}">
                      <a16:creationId xmlns:a16="http://schemas.microsoft.com/office/drawing/2014/main" id="{32DF3D8D-E9CA-B133-2C4D-52D01E5DB627}"/>
                    </a:ext>
                  </a:extLst>
                </p:cNvPr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5334585" y="6592170"/>
                  <a:ext cx="13104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122" name="Ink 121">
                  <a:extLst>
                    <a:ext uri="{FF2B5EF4-FFF2-40B4-BE49-F238E27FC236}">
                      <a16:creationId xmlns:a16="http://schemas.microsoft.com/office/drawing/2014/main" id="{6B5A8431-2069-A54A-CF64-245F742651D4}"/>
                    </a:ext>
                  </a:extLst>
                </p14:cNvPr>
                <p14:cNvContentPartPr/>
                <p14:nvPr/>
              </p14:nvContentPartPr>
              <p14:xfrm>
                <a:off x="5572185" y="6593250"/>
                <a:ext cx="125280" cy="8280"/>
              </p14:xfrm>
            </p:contentPart>
          </mc:Choice>
          <mc:Fallback xmlns="">
            <p:pic>
              <p:nvPicPr>
                <p:cNvPr id="122" name="Ink 121">
                  <a:extLst>
                    <a:ext uri="{FF2B5EF4-FFF2-40B4-BE49-F238E27FC236}">
                      <a16:creationId xmlns:a16="http://schemas.microsoft.com/office/drawing/2014/main" id="{6B5A8431-2069-A54A-CF64-245F742651D4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5563185" y="6584250"/>
                  <a:ext cx="142920" cy="2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124" name="Ink 123">
                  <a:extLst>
                    <a:ext uri="{FF2B5EF4-FFF2-40B4-BE49-F238E27FC236}">
                      <a16:creationId xmlns:a16="http://schemas.microsoft.com/office/drawing/2014/main" id="{31A388B6-FF34-47C7-9A1A-0C0C22BE4B46}"/>
                    </a:ext>
                  </a:extLst>
                </p14:cNvPr>
                <p14:cNvContentPartPr/>
                <p14:nvPr/>
              </p14:nvContentPartPr>
              <p14:xfrm>
                <a:off x="5752905" y="6531330"/>
                <a:ext cx="91800" cy="31680"/>
              </p14:xfrm>
            </p:contentPart>
          </mc:Choice>
          <mc:Fallback xmlns="">
            <p:pic>
              <p:nvPicPr>
                <p:cNvPr id="124" name="Ink 123">
                  <a:extLst>
                    <a:ext uri="{FF2B5EF4-FFF2-40B4-BE49-F238E27FC236}">
                      <a16:creationId xmlns:a16="http://schemas.microsoft.com/office/drawing/2014/main" id="{31A388B6-FF34-47C7-9A1A-0C0C22BE4B46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5744265" y="6522690"/>
                  <a:ext cx="109440" cy="493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E745ABC6-5E29-94BA-07CC-10361508E515}"/>
                  </a:ext>
                </a:extLst>
              </p14:cNvPr>
              <p14:cNvContentPartPr/>
              <p14:nvPr/>
            </p14:nvContentPartPr>
            <p14:xfrm>
              <a:off x="5895825" y="6419370"/>
              <a:ext cx="72360" cy="5760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E745ABC6-5E29-94BA-07CC-10361508E515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886825" y="6410730"/>
                <a:ext cx="9000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F5DBD63E-A879-BA06-0365-2275660C598A}"/>
                  </a:ext>
                </a:extLst>
              </p14:cNvPr>
              <p14:cNvContentPartPr/>
              <p14:nvPr/>
            </p14:nvContentPartPr>
            <p14:xfrm>
              <a:off x="6181305" y="4523970"/>
              <a:ext cx="360" cy="36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F5DBD63E-A879-BA06-0365-2275660C598A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6172665" y="451533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35" name="Diamond 134">
            <a:extLst>
              <a:ext uri="{FF2B5EF4-FFF2-40B4-BE49-F238E27FC236}">
                <a16:creationId xmlns:a16="http://schemas.microsoft.com/office/drawing/2014/main" id="{CE96789A-DB4B-FAD6-2C98-F52CA829D6D0}"/>
              </a:ext>
            </a:extLst>
          </p:cNvPr>
          <p:cNvSpPr/>
          <p:nvPr/>
        </p:nvSpPr>
        <p:spPr>
          <a:xfrm>
            <a:off x="5703996" y="2924440"/>
            <a:ext cx="1619256" cy="796691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Books</a:t>
            </a:r>
            <a:endParaRPr lang="en-IN" dirty="0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CC49D32D-E739-A468-3CCD-2B50492401FE}"/>
              </a:ext>
            </a:extLst>
          </p:cNvPr>
          <p:cNvCxnSpPr>
            <a:endCxn id="135" idx="1"/>
          </p:cNvCxnSpPr>
          <p:nvPr/>
        </p:nvCxnSpPr>
        <p:spPr>
          <a:xfrm>
            <a:off x="3619500" y="2886075"/>
            <a:ext cx="2084496" cy="43671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F90C8837-E60F-A971-4A4A-2F704DBCBBFF}"/>
              </a:ext>
            </a:extLst>
          </p:cNvPr>
          <p:cNvCxnSpPr>
            <a:cxnSpLocks/>
            <a:stCxn id="135" idx="3"/>
            <a:endCxn id="72" idx="1"/>
          </p:cNvCxnSpPr>
          <p:nvPr/>
        </p:nvCxnSpPr>
        <p:spPr>
          <a:xfrm>
            <a:off x="7323252" y="3322786"/>
            <a:ext cx="1425462" cy="106214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900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51AC80-617C-3A0B-D17A-B87F62943B00}"/>
              </a:ext>
            </a:extLst>
          </p:cNvPr>
          <p:cNvSpPr/>
          <p:nvPr/>
        </p:nvSpPr>
        <p:spPr>
          <a:xfrm>
            <a:off x="1619250" y="504825"/>
            <a:ext cx="1685925" cy="252412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54F2FD-5F82-48D6-B56D-35A5BE7BB712}"/>
              </a:ext>
            </a:extLst>
          </p:cNvPr>
          <p:cNvSpPr/>
          <p:nvPr/>
        </p:nvSpPr>
        <p:spPr>
          <a:xfrm>
            <a:off x="6000749" y="466724"/>
            <a:ext cx="1685925" cy="252412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D307F5-2249-59E6-7DD9-541706AC500F}"/>
              </a:ext>
            </a:extLst>
          </p:cNvPr>
          <p:cNvSpPr/>
          <p:nvPr/>
        </p:nvSpPr>
        <p:spPr>
          <a:xfrm>
            <a:off x="4829175" y="3581400"/>
            <a:ext cx="1685925" cy="252412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7D1780-813A-20D0-6218-6AFD3EDC5C01}"/>
              </a:ext>
            </a:extLst>
          </p:cNvPr>
          <p:cNvSpPr/>
          <p:nvPr/>
        </p:nvSpPr>
        <p:spPr>
          <a:xfrm>
            <a:off x="1593053" y="3831371"/>
            <a:ext cx="1685925" cy="185737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5C625C0-1BC4-DDF3-EB45-BE5C9788C0DB}"/>
              </a:ext>
            </a:extLst>
          </p:cNvPr>
          <p:cNvSpPr/>
          <p:nvPr/>
        </p:nvSpPr>
        <p:spPr>
          <a:xfrm>
            <a:off x="1628775" y="581025"/>
            <a:ext cx="1685925" cy="5905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customer</a:t>
            </a:r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42DE7D5-56F2-49EC-7EE6-C7BD89AE070E}"/>
              </a:ext>
            </a:extLst>
          </p:cNvPr>
          <p:cNvSpPr/>
          <p:nvPr/>
        </p:nvSpPr>
        <p:spPr>
          <a:xfrm>
            <a:off x="6000749" y="581025"/>
            <a:ext cx="1685925" cy="5905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Hotel Booking</a:t>
            </a:r>
            <a:endParaRPr lang="en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0EBA75A-0725-6665-25EF-B020C43FA3C6}"/>
              </a:ext>
            </a:extLst>
          </p:cNvPr>
          <p:cNvSpPr/>
          <p:nvPr/>
        </p:nvSpPr>
        <p:spPr>
          <a:xfrm>
            <a:off x="4829174" y="3667126"/>
            <a:ext cx="1685925" cy="5905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Travel Package</a:t>
            </a:r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85EC1C6-A969-102C-9F99-6C78F352383D}"/>
              </a:ext>
            </a:extLst>
          </p:cNvPr>
          <p:cNvSpPr/>
          <p:nvPr/>
        </p:nvSpPr>
        <p:spPr>
          <a:xfrm>
            <a:off x="1593053" y="3962400"/>
            <a:ext cx="1685925" cy="59054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Phone no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6A24B4-2A9C-94A7-7B8C-8B2ED9A57C70}"/>
              </a:ext>
            </a:extLst>
          </p:cNvPr>
          <p:cNvSpPr txBox="1"/>
          <p:nvPr/>
        </p:nvSpPr>
        <p:spPr>
          <a:xfrm>
            <a:off x="1724024" y="1122700"/>
            <a:ext cx="14954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customerId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Email</a:t>
            </a:r>
          </a:p>
          <a:p>
            <a:r>
              <a:rPr lang="en-IN" dirty="0"/>
              <a:t>City</a:t>
            </a:r>
          </a:p>
          <a:p>
            <a:r>
              <a:rPr lang="en-IN" dirty="0"/>
              <a:t>Street</a:t>
            </a:r>
          </a:p>
          <a:p>
            <a:r>
              <a:rPr lang="en-IN" dirty="0"/>
              <a:t>State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1C1EEE-5619-794A-8138-4465E3E5BF42}"/>
              </a:ext>
            </a:extLst>
          </p:cNvPr>
          <p:cNvSpPr txBox="1"/>
          <p:nvPr/>
        </p:nvSpPr>
        <p:spPr>
          <a:xfrm>
            <a:off x="1995486" y="4760059"/>
            <a:ext cx="139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Phone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7AB65B-01B7-9CCD-E208-0FB423B97EA1}"/>
              </a:ext>
            </a:extLst>
          </p:cNvPr>
          <p:cNvSpPr txBox="1"/>
          <p:nvPr/>
        </p:nvSpPr>
        <p:spPr>
          <a:xfrm>
            <a:off x="6131717" y="1171574"/>
            <a:ext cx="15049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BookingId</a:t>
            </a:r>
          </a:p>
          <a:p>
            <a:r>
              <a:rPr lang="en-US" dirty="0"/>
              <a:t>Foodincluded</a:t>
            </a:r>
          </a:p>
          <a:p>
            <a:r>
              <a:rPr lang="en-US" dirty="0"/>
              <a:t>noOfDays</a:t>
            </a:r>
          </a:p>
          <a:p>
            <a:r>
              <a:rPr lang="en-US" dirty="0"/>
              <a:t>customerId</a:t>
            </a:r>
          </a:p>
          <a:p>
            <a:r>
              <a:rPr lang="en-US" dirty="0"/>
              <a:t>roomType</a:t>
            </a:r>
          </a:p>
          <a:p>
            <a:r>
              <a:rPr lang="en-US" dirty="0"/>
              <a:t>hotelname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0F3C57-6B57-A4F9-7FEC-EFE111025D2F}"/>
              </a:ext>
            </a:extLst>
          </p:cNvPr>
          <p:cNvSpPr txBox="1"/>
          <p:nvPr/>
        </p:nvSpPr>
        <p:spPr>
          <a:xfrm>
            <a:off x="4905374" y="4410075"/>
            <a:ext cx="1457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PackageId</a:t>
            </a:r>
          </a:p>
          <a:p>
            <a:r>
              <a:rPr lang="en-US" dirty="0"/>
              <a:t>customerId</a:t>
            </a:r>
          </a:p>
          <a:p>
            <a:r>
              <a:rPr lang="en-US" dirty="0"/>
              <a:t>Package name</a:t>
            </a:r>
            <a:endParaRPr lang="en-IN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7C54621-DD70-81D0-101A-0C4B8E08E5EF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3314700" y="876300"/>
            <a:ext cx="26860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E80831D-A8FA-B16E-0606-4B3BC34AF9CE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2436016" y="2962274"/>
            <a:ext cx="0" cy="8690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907E165-F20B-2012-54B7-2736345C93AA}"/>
              </a:ext>
            </a:extLst>
          </p:cNvPr>
          <p:cNvCxnSpPr/>
          <p:nvPr/>
        </p:nvCxnSpPr>
        <p:spPr>
          <a:xfrm>
            <a:off x="3278978" y="1122700"/>
            <a:ext cx="940597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FA643AD-DA72-8375-258F-5512561A6692}"/>
              </a:ext>
            </a:extLst>
          </p:cNvPr>
          <p:cNvCxnSpPr>
            <a:cxnSpLocks/>
          </p:cNvCxnSpPr>
          <p:nvPr/>
        </p:nvCxnSpPr>
        <p:spPr>
          <a:xfrm flipH="1">
            <a:off x="4198142" y="1137181"/>
            <a:ext cx="40482" cy="2825219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B6E6C06-2830-CAC8-936F-E73DE8D8B622}"/>
              </a:ext>
            </a:extLst>
          </p:cNvPr>
          <p:cNvCxnSpPr>
            <a:endCxn id="8" idx="1"/>
          </p:cNvCxnSpPr>
          <p:nvPr/>
        </p:nvCxnSpPr>
        <p:spPr>
          <a:xfrm>
            <a:off x="4217192" y="3962400"/>
            <a:ext cx="61198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6" name="Rectangle: Diagonal Corners Snipped 35">
            <a:extLst>
              <a:ext uri="{FF2B5EF4-FFF2-40B4-BE49-F238E27FC236}">
                <a16:creationId xmlns:a16="http://schemas.microsoft.com/office/drawing/2014/main" id="{4B4AD63D-9332-5707-519C-6E9BFBC013AE}"/>
              </a:ext>
            </a:extLst>
          </p:cNvPr>
          <p:cNvSpPr/>
          <p:nvPr/>
        </p:nvSpPr>
        <p:spPr>
          <a:xfrm>
            <a:off x="9601200" y="1847850"/>
            <a:ext cx="1762125" cy="885825"/>
          </a:xfrm>
          <a:prstGeom prst="snip2Diag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Relational Table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0242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BC1-2F3D-AE1D-6B6D-A86FE6FDC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Functionalities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03D29-2894-D528-779F-E67C4549C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Customer Module:</a:t>
            </a:r>
            <a:endParaRPr lang="en-IN" sz="1800" dirty="0"/>
          </a:p>
          <a:p>
            <a:pPr marL="36900" indent="0">
              <a:buNone/>
            </a:pPr>
            <a:r>
              <a:rPr lang="en-IN" sz="1800" dirty="0"/>
              <a:t>    Add new customer.</a:t>
            </a:r>
          </a:p>
          <a:p>
            <a:pPr marL="36900" indent="0">
              <a:buNone/>
            </a:pPr>
            <a:r>
              <a:rPr lang="en-IN" sz="1800" dirty="0"/>
              <a:t>    Update existing customer details.</a:t>
            </a:r>
          </a:p>
          <a:p>
            <a:pPr marL="36900" indent="0">
              <a:buNone/>
            </a:pPr>
            <a:r>
              <a:rPr lang="en-IN" sz="1800" dirty="0"/>
              <a:t>    Retrieve and display customer information.</a:t>
            </a:r>
          </a:p>
          <a:p>
            <a:r>
              <a:rPr lang="en-IN" sz="1800" dirty="0"/>
              <a:t>Travel Packages Module:</a:t>
            </a:r>
          </a:p>
          <a:p>
            <a:pPr marL="36900" indent="0">
              <a:buNone/>
            </a:pPr>
            <a:r>
              <a:rPr lang="en-IN" sz="1800" dirty="0"/>
              <a:t>    Display travel package details.</a:t>
            </a:r>
          </a:p>
          <a:p>
            <a:pPr marL="36900" indent="0">
              <a:buNone/>
            </a:pPr>
            <a:r>
              <a:rPr lang="en-IN" sz="1800" dirty="0"/>
              <a:t>    Book travel packages.</a:t>
            </a:r>
          </a:p>
          <a:p>
            <a:r>
              <a:rPr lang="en-US" sz="1800" dirty="0"/>
              <a:t>Hotel Module:</a:t>
            </a:r>
          </a:p>
          <a:p>
            <a:pPr marL="36900" indent="0">
              <a:buNone/>
            </a:pPr>
            <a:r>
              <a:rPr lang="en-US" sz="1800" dirty="0"/>
              <a:t>    Calculate total cost dynamically.</a:t>
            </a:r>
          </a:p>
          <a:p>
            <a:pPr marL="36900" indent="0">
              <a:buNone/>
            </a:pPr>
            <a:r>
              <a:rPr lang="en-US" sz="1800" dirty="0"/>
              <a:t>   Insert booking details into the database.</a:t>
            </a:r>
          </a:p>
        </p:txBody>
      </p:sp>
    </p:spTree>
    <p:extLst>
      <p:ext uri="{BB962C8B-B14F-4D97-AF65-F5344CB8AC3E}">
        <p14:creationId xmlns:p14="http://schemas.microsoft.com/office/powerpoint/2010/main" val="1436302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3BE376F-87AF-7448-070D-22DC3656E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Highlights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71D0CF-47AB-DF06-2854-2F8775BD13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Highlights</a:t>
            </a: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6490AE-D4ED-293F-BBF0-187C28E1C5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Intuitive and interactive GUI using Swing and AWT.</a:t>
            </a:r>
          </a:p>
          <a:p>
            <a:r>
              <a:rPr lang="en-US" dirty="0"/>
              <a:t>Real-time database operations with JDBC and MySQL.</a:t>
            </a:r>
          </a:p>
          <a:p>
            <a:r>
              <a:rPr lang="en-US" dirty="0"/>
              <a:t>Modular design for flexibility and future scalability.</a:t>
            </a:r>
          </a:p>
          <a:p>
            <a:r>
              <a:rPr lang="en-US" dirty="0"/>
              <a:t>Error handling and data validation at multiple levels.</a:t>
            </a: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44ABE5A-5157-E4A2-FCEC-234C90455C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Challenges and Solutions</a:t>
            </a:r>
            <a:endParaRPr lang="en-IN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F4CFB3-1CA9-BA04-949F-3678BCC0C58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Challenge: Designing a user-friendly GUI.</a:t>
            </a:r>
          </a:p>
          <a:p>
            <a:r>
              <a:rPr lang="en-US" dirty="0"/>
              <a:t>Solution: Iterative design with user feedback.</a:t>
            </a:r>
          </a:p>
          <a:p>
            <a:r>
              <a:rPr lang="en-US" dirty="0"/>
              <a:t>Challenge: Ensuring smooth database connectivity.</a:t>
            </a:r>
          </a:p>
          <a:p>
            <a:r>
              <a:rPr lang="en-US" dirty="0"/>
              <a:t>Solution: Proper JDBC configuration and exception handling.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222117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{12913901-ACF8-4260-9033-E54AE9723F2D}tf55705232_win32</Template>
  <TotalTime>119</TotalTime>
  <Words>554</Words>
  <Application>Microsoft Office PowerPoint</Application>
  <PresentationFormat>Widescreen</PresentationFormat>
  <Paragraphs>115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Goudy Old Style</vt:lpstr>
      <vt:lpstr>Wingdings 2</vt:lpstr>
      <vt:lpstr>SlateVTI</vt:lpstr>
      <vt:lpstr>Travel and Tourism Management System</vt:lpstr>
      <vt:lpstr>Travel and Tourism Management System </vt:lpstr>
      <vt:lpstr>Introduction</vt:lpstr>
      <vt:lpstr>Features</vt:lpstr>
      <vt:lpstr>Technical Overview</vt:lpstr>
      <vt:lpstr>PowerPoint Presentation</vt:lpstr>
      <vt:lpstr>PowerPoint Presentation</vt:lpstr>
      <vt:lpstr>Core Functionalities</vt:lpstr>
      <vt:lpstr>Project Highlights</vt:lpstr>
      <vt:lpstr>Demo Screenshots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rubina hakim</dc:creator>
  <cp:lastModifiedBy>rubina hakim</cp:lastModifiedBy>
  <cp:revision>7</cp:revision>
  <dcterms:created xsi:type="dcterms:W3CDTF">2024-11-20T10:37:12Z</dcterms:created>
  <dcterms:modified xsi:type="dcterms:W3CDTF">2024-11-21T05:53:01Z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